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bw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85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2DDAF-8ECB-EB4F-B14A-595C097F443D}" type="datetimeFigureOut">
              <a:rPr lang="en-US" smtClean="0"/>
              <a:t>5/15/15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94214-D93E-3040-8FF4-E67517090C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0520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862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257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744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73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814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11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5/15/15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53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807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5/15/15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829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341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0488-4E33-4864-AE84-461B4F357E50}" type="datetimeFigureOut">
              <a:rPr lang="en-US" smtClean="0"/>
              <a:t>5/15/15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023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A0488-4E33-4864-AE84-461B4F357E50}" type="datetimeFigureOut">
              <a:rPr lang="en-US" smtClean="0"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C0C21-307D-4041-A008-35DF362A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416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9762" y="3505200"/>
            <a:ext cx="7772400" cy="1470025"/>
          </a:xfrm>
        </p:spPr>
        <p:txBody>
          <a:bodyPr/>
          <a:lstStyle/>
          <a:p>
            <a:r>
              <a:rPr lang="en-US" dirty="0" smtClean="0"/>
              <a:t>Oxidation and Reduction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15562" y="4953000"/>
            <a:ext cx="6400800" cy="1752600"/>
          </a:xfrm>
        </p:spPr>
        <p:txBody>
          <a:bodyPr/>
          <a:lstStyle/>
          <a:p>
            <a:r>
              <a:rPr lang="en-US" dirty="0" smtClean="0"/>
              <a:t>Part 2 of our May MCAS cram series!</a:t>
            </a:r>
            <a:endParaRPr lang="en-US" dirty="0"/>
          </a:p>
        </p:txBody>
      </p:sp>
      <p:pic>
        <p:nvPicPr>
          <p:cNvPr id="4" name="Picture 2" descr="http://www.artinaid.com/wp-content/uploads/2013/04/Oxidation-and-Reduction-reac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-152400"/>
            <a:ext cx="6688381" cy="4107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8070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in a name?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Reduction-Oxidation (Redox)</a:t>
            </a:r>
          </a:p>
          <a:p>
            <a:r>
              <a:rPr lang="en-US" dirty="0" smtClean="0"/>
              <a:t>Reaction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Reduction vs. Oxidation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43401" y="2174875"/>
            <a:ext cx="4648199" cy="449167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Oxidation = gain of oxygen atoms</a:t>
            </a:r>
          </a:p>
          <a:p>
            <a:pPr marL="0" indent="0">
              <a:buNone/>
            </a:pPr>
            <a:r>
              <a:rPr lang="en-US" dirty="0" smtClean="0"/>
              <a:t>Reduction = loss of oxygen atoms</a:t>
            </a:r>
          </a:p>
          <a:p>
            <a:pPr marL="0" indent="0">
              <a:buNone/>
            </a:pPr>
            <a:r>
              <a:rPr lang="en-US" dirty="0" smtClean="0"/>
              <a:t>*That is where the names came from.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Oxidation = loss of hydrogen atoms</a:t>
            </a:r>
          </a:p>
          <a:p>
            <a:pPr marL="0" indent="0">
              <a:buNone/>
            </a:pPr>
            <a:r>
              <a:rPr lang="en-US" dirty="0" smtClean="0"/>
              <a:t>Reduction = gain of hydrogen atoms</a:t>
            </a:r>
          </a:p>
          <a:p>
            <a:pPr marL="0" indent="0">
              <a:buNone/>
            </a:pPr>
            <a:r>
              <a:rPr lang="en-US" dirty="0" smtClean="0"/>
              <a:t>*Remember acids/bases???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Oxidation = loss of electrons</a:t>
            </a:r>
          </a:p>
          <a:p>
            <a:pPr marL="0" indent="0">
              <a:buNone/>
            </a:pPr>
            <a:r>
              <a:rPr lang="en-US" dirty="0" smtClean="0"/>
              <a:t>Reduction = gain of electrons</a:t>
            </a:r>
          </a:p>
          <a:p>
            <a:pPr marL="0" indent="0">
              <a:buNone/>
            </a:pPr>
            <a:r>
              <a:rPr lang="en-US" dirty="0" smtClean="0"/>
              <a:t>*The most common definition.</a:t>
            </a:r>
          </a:p>
        </p:txBody>
      </p:sp>
      <p:pic>
        <p:nvPicPr>
          <p:cNvPr id="2050" name="Picture 2" descr="http://scienceprojectideasforkids.com/wp-content/uploads/2011/01/chemistry-Redox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5" y="2286000"/>
            <a:ext cx="4417447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7709" y="4604450"/>
            <a:ext cx="4114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In a redox reaction, the oxidation and reduction happen at the same time.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82159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Agents!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reducing agent gives electrons to the other compound, which gets reduced.</a:t>
            </a:r>
          </a:p>
          <a:p>
            <a:r>
              <a:rPr lang="en-US" dirty="0" smtClean="0"/>
              <a:t>An oxidizing agent gets electrons from the other compound, which gets oxidized.</a:t>
            </a:r>
            <a:endParaRPr lang="en-US" dirty="0"/>
          </a:p>
        </p:txBody>
      </p:sp>
      <p:pic>
        <p:nvPicPr>
          <p:cNvPr id="3074" name="Picture 2" descr="http://spy-museum.s3.amazonaws.com/files/pages/lrg_double-agen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0"/>
            <a:ext cx="238125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ict4us.com/r.kuijt/images/en_oxidation_reductio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45876"/>
            <a:ext cx="44704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bio1151.nicerweb.com/Locked/media/ch09/09_UN161aRedoxReactNaC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5238524"/>
            <a:ext cx="4724400" cy="161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252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mnemonics!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17926"/>
            <a:ext cx="8606900" cy="5540074"/>
          </a:xfrm>
        </p:spPr>
      </p:pic>
    </p:spTree>
    <p:extLst>
      <p:ext uri="{BB962C8B-B14F-4D97-AF65-F5344CB8AC3E}">
        <p14:creationId xmlns:p14="http://schemas.microsoft.com/office/powerpoint/2010/main" val="29156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already knew half of this!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5410200"/>
            <a:ext cx="8686800" cy="1295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Oxidation numbers are shown in redox reactions.  + is loss of electrons and – is gain of electrons.  The more oxidized, the more positive.  Remember LEO!</a:t>
            </a:r>
            <a:endParaRPr lang="en-US" dirty="0"/>
          </a:p>
        </p:txBody>
      </p:sp>
      <p:pic>
        <p:nvPicPr>
          <p:cNvPr id="5122" name="Picture 2" descr="http://www.cstephenmurray.com/Assets/Images/oxidation_numbers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71600"/>
            <a:ext cx="6248400" cy="383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7732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552" y="0"/>
            <a:ext cx="8229600" cy="1143000"/>
          </a:xfrm>
        </p:spPr>
        <p:txBody>
          <a:bodyPr/>
          <a:lstStyle/>
          <a:p>
            <a:r>
              <a:rPr lang="en-US" dirty="0" smtClean="0"/>
              <a:t>Simple Math.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38" y="861218"/>
            <a:ext cx="4038600" cy="4525963"/>
          </a:xfrm>
        </p:spPr>
        <p:txBody>
          <a:bodyPr/>
          <a:lstStyle/>
          <a:p>
            <a:r>
              <a:rPr lang="en-US" dirty="0" smtClean="0"/>
              <a:t>For </a:t>
            </a:r>
            <a:r>
              <a:rPr lang="en-US" u="sng" dirty="0" smtClean="0"/>
              <a:t>compounds</a:t>
            </a:r>
            <a:r>
              <a:rPr lang="en-US" dirty="0" smtClean="0"/>
              <a:t>, the total of all oxidization numbers must be 0.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1764" y="861218"/>
            <a:ext cx="4038600" cy="4525963"/>
          </a:xfrm>
        </p:spPr>
        <p:txBody>
          <a:bodyPr/>
          <a:lstStyle/>
          <a:p>
            <a:r>
              <a:rPr lang="en-US" dirty="0" smtClean="0"/>
              <a:t>For </a:t>
            </a:r>
            <a:r>
              <a:rPr lang="en-US" u="sng" dirty="0" smtClean="0"/>
              <a:t>ions</a:t>
            </a:r>
            <a:r>
              <a:rPr lang="en-US" dirty="0" smtClean="0"/>
              <a:t>, the total of all oxidation numbers must be the same as the positive/negative charge.</a:t>
            </a:r>
            <a:endParaRPr lang="en-US" dirty="0"/>
          </a:p>
        </p:txBody>
      </p:sp>
      <p:pic>
        <p:nvPicPr>
          <p:cNvPr id="6146" name="Picture 2" descr="http://pad2.whstatic.com/images/thumb/d/de/Find-Oxidation-Numbers-Step-2-Version-2.jpg/670px-Find-Oxidation-Numbers-Step-2-Version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412" y="2191363"/>
            <a:ext cx="2485091" cy="1865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green-planet-solar-energy.com/images/co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53" y="4189466"/>
            <a:ext cx="2511952" cy="2592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i.ytimg.com/vi/SjN49XnpcDc/hqdefaul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3124" y="4119842"/>
            <a:ext cx="3650876" cy="2738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43337" y="3124198"/>
            <a:ext cx="420660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1 + x + (-2)3 = -1</a:t>
            </a:r>
          </a:p>
          <a:p>
            <a:r>
              <a:rPr lang="en-US" sz="4800" dirty="0"/>
              <a:t>x</a:t>
            </a:r>
            <a:r>
              <a:rPr lang="en-US" sz="4800" dirty="0" smtClean="0"/>
              <a:t> - 5 = -1</a:t>
            </a:r>
          </a:p>
          <a:p>
            <a:r>
              <a:rPr lang="en-US" sz="4800" dirty="0"/>
              <a:t>x</a:t>
            </a:r>
            <a:r>
              <a:rPr lang="en-US" sz="4800" dirty="0" smtClean="0"/>
              <a:t> = 4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5663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smtClean="0"/>
              <a:t>Oxidation Number Rules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533400"/>
            <a:ext cx="8153400" cy="91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Oh no!  Some elements have more than one oxidation number!  Try to study/remember the rules below.</a:t>
            </a:r>
            <a:endParaRPr lang="en-US" sz="24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293949"/>
            <a:ext cx="7239000" cy="5564051"/>
          </a:xfrm>
        </p:spPr>
      </p:pic>
    </p:spTree>
    <p:extLst>
      <p:ext uri="{BB962C8B-B14F-4D97-AF65-F5344CB8AC3E}">
        <p14:creationId xmlns:p14="http://schemas.microsoft.com/office/powerpoint/2010/main" val="2969441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Try these problems!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6248400"/>
            <a:ext cx="8763000" cy="53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Hint/Reminder: b) and c) are ions.  a), d), and e) are compounds.</a:t>
            </a:r>
            <a:endParaRPr lang="en-US" sz="2400" dirty="0"/>
          </a:p>
        </p:txBody>
      </p:sp>
      <p:pic>
        <p:nvPicPr>
          <p:cNvPr id="7170" name="Picture 2" descr="http://image.slidesharecdn.com/week6-131018033639-phpapp01/95/week-61-oxidation-reduction-10-638.jpg?cb=138206744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838200"/>
            <a:ext cx="7239000" cy="5434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9253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281</Words>
  <Application>Microsoft Macintosh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Oxidation and Reduction</vt:lpstr>
      <vt:lpstr>What’s in a name?</vt:lpstr>
      <vt:lpstr>Double Agents!</vt:lpstr>
      <vt:lpstr>Two mnemonics!</vt:lpstr>
      <vt:lpstr>You already knew half of this!</vt:lpstr>
      <vt:lpstr>Simple Math.</vt:lpstr>
      <vt:lpstr>Oxidation Number Rules</vt:lpstr>
      <vt:lpstr>Try these problems!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Acids, Bases, pH, and Buffers</dc:title>
  <dc:creator>Richard Knopf</dc:creator>
  <cp:lastModifiedBy>tlc admin</cp:lastModifiedBy>
  <cp:revision>30</cp:revision>
  <cp:lastPrinted>2015-05-14T13:43:40Z</cp:lastPrinted>
  <dcterms:created xsi:type="dcterms:W3CDTF">2015-05-13T22:43:08Z</dcterms:created>
  <dcterms:modified xsi:type="dcterms:W3CDTF">2015-05-15T11:43:42Z</dcterms:modified>
</cp:coreProperties>
</file>